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7" r:id="rId3"/>
    <p:sldId id="262" r:id="rId4"/>
    <p:sldId id="281" r:id="rId5"/>
    <p:sldId id="275" r:id="rId6"/>
    <p:sldId id="280" r:id="rId7"/>
    <p:sldId id="263" r:id="rId8"/>
    <p:sldId id="264" r:id="rId9"/>
    <p:sldId id="279" r:id="rId10"/>
    <p:sldId id="276" r:id="rId11"/>
    <p:sldId id="278" r:id="rId12"/>
    <p:sldId id="265" r:id="rId13"/>
    <p:sldId id="274" r:id="rId14"/>
    <p:sldId id="267" r:id="rId15"/>
    <p:sldId id="266"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E712-B4C5-49E8-B550-9AFD82EA16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73794B-36A9-4060-8697-DAE5A6C0D4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B79C67-E0CA-483E-BBBC-116BA00B5A7A}"/>
              </a:ext>
            </a:extLst>
          </p:cNvPr>
          <p:cNvSpPr>
            <a:spLocks noGrp="1"/>
          </p:cNvSpPr>
          <p:nvPr>
            <p:ph type="dt" sz="half" idx="10"/>
          </p:nvPr>
        </p:nvSpPr>
        <p:spPr/>
        <p:txBody>
          <a:bodyPr/>
          <a:lstStyle/>
          <a:p>
            <a:fld id="{2C007710-04B7-4EF5-A7B0-D18F0E95A6F0}" type="datetimeFigureOut">
              <a:rPr lang="en-US" smtClean="0"/>
              <a:t>11/18/2020</a:t>
            </a:fld>
            <a:endParaRPr lang="en-US" dirty="0"/>
          </a:p>
        </p:txBody>
      </p:sp>
      <p:sp>
        <p:nvSpPr>
          <p:cNvPr id="5" name="Footer Placeholder 4">
            <a:extLst>
              <a:ext uri="{FF2B5EF4-FFF2-40B4-BE49-F238E27FC236}">
                <a16:creationId xmlns:a16="http://schemas.microsoft.com/office/drawing/2014/main" id="{E830AB04-2357-4C32-BD36-E766DE23A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C01A7C-73CE-4768-81B5-EB82D0A77F12}"/>
              </a:ext>
            </a:extLst>
          </p:cNvPr>
          <p:cNvSpPr>
            <a:spLocks noGrp="1"/>
          </p:cNvSpPr>
          <p:nvPr>
            <p:ph type="sldNum" sz="quarter" idx="12"/>
          </p:nvPr>
        </p:nvSpPr>
        <p:spPr/>
        <p:txBody>
          <a:bodyPr/>
          <a:lstStyle/>
          <a:p>
            <a:fld id="{03CC1B35-F7BC-4B6C-A545-4A76E380AE0F}" type="slidenum">
              <a:rPr lang="en-US" smtClean="0"/>
              <a:t>‹#›</a:t>
            </a:fld>
            <a:endParaRPr lang="en-US" dirty="0"/>
          </a:p>
        </p:txBody>
      </p:sp>
    </p:spTree>
    <p:extLst>
      <p:ext uri="{BB962C8B-B14F-4D97-AF65-F5344CB8AC3E}">
        <p14:creationId xmlns:p14="http://schemas.microsoft.com/office/powerpoint/2010/main" val="111899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1962-00B3-4D44-84A1-0258D581DB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6500B7-671C-477B-BE8B-773CE21F4F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ED5C7-5A11-4C50-8054-461E63275CF1}"/>
              </a:ext>
            </a:extLst>
          </p:cNvPr>
          <p:cNvSpPr>
            <a:spLocks noGrp="1"/>
          </p:cNvSpPr>
          <p:nvPr>
            <p:ph type="dt" sz="half" idx="10"/>
          </p:nvPr>
        </p:nvSpPr>
        <p:spPr/>
        <p:txBody>
          <a:bodyPr/>
          <a:lstStyle/>
          <a:p>
            <a:fld id="{2C007710-04B7-4EF5-A7B0-D18F0E95A6F0}" type="datetimeFigureOut">
              <a:rPr lang="en-US" smtClean="0"/>
              <a:t>11/18/2020</a:t>
            </a:fld>
            <a:endParaRPr lang="en-US" dirty="0"/>
          </a:p>
        </p:txBody>
      </p:sp>
      <p:sp>
        <p:nvSpPr>
          <p:cNvPr id="5" name="Footer Placeholder 4">
            <a:extLst>
              <a:ext uri="{FF2B5EF4-FFF2-40B4-BE49-F238E27FC236}">
                <a16:creationId xmlns:a16="http://schemas.microsoft.com/office/drawing/2014/main" id="{6A02CA3E-C1F3-46C5-9E76-B306B87590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1866E0-B9BC-4DA3-A876-235DB9D1E32A}"/>
              </a:ext>
            </a:extLst>
          </p:cNvPr>
          <p:cNvSpPr>
            <a:spLocks noGrp="1"/>
          </p:cNvSpPr>
          <p:nvPr>
            <p:ph type="sldNum" sz="quarter" idx="12"/>
          </p:nvPr>
        </p:nvSpPr>
        <p:spPr/>
        <p:txBody>
          <a:bodyPr/>
          <a:lstStyle/>
          <a:p>
            <a:fld id="{03CC1B35-F7BC-4B6C-A545-4A76E380AE0F}" type="slidenum">
              <a:rPr lang="en-US" smtClean="0"/>
              <a:t>‹#›</a:t>
            </a:fld>
            <a:endParaRPr lang="en-US" dirty="0"/>
          </a:p>
        </p:txBody>
      </p:sp>
    </p:spTree>
    <p:extLst>
      <p:ext uri="{BB962C8B-B14F-4D97-AF65-F5344CB8AC3E}">
        <p14:creationId xmlns:p14="http://schemas.microsoft.com/office/powerpoint/2010/main" val="219747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425F5-70A4-4B3F-975F-6F66E90B7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481808-B448-4EDE-A9FF-83DA8E271D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22554-7F4A-4447-97B6-CCE37D00BBC0}"/>
              </a:ext>
            </a:extLst>
          </p:cNvPr>
          <p:cNvSpPr>
            <a:spLocks noGrp="1"/>
          </p:cNvSpPr>
          <p:nvPr>
            <p:ph type="dt" sz="half" idx="10"/>
          </p:nvPr>
        </p:nvSpPr>
        <p:spPr/>
        <p:txBody>
          <a:bodyPr/>
          <a:lstStyle/>
          <a:p>
            <a:fld id="{2C007710-04B7-4EF5-A7B0-D18F0E95A6F0}" type="datetimeFigureOut">
              <a:rPr lang="en-US" smtClean="0"/>
              <a:t>11/18/2020</a:t>
            </a:fld>
            <a:endParaRPr lang="en-US" dirty="0"/>
          </a:p>
        </p:txBody>
      </p:sp>
      <p:sp>
        <p:nvSpPr>
          <p:cNvPr id="5" name="Footer Placeholder 4">
            <a:extLst>
              <a:ext uri="{FF2B5EF4-FFF2-40B4-BE49-F238E27FC236}">
                <a16:creationId xmlns:a16="http://schemas.microsoft.com/office/drawing/2014/main" id="{CE7DC1C2-8E87-46C8-A357-626742228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00DCB5-0E03-4E20-8B64-663389552D4F}"/>
              </a:ext>
            </a:extLst>
          </p:cNvPr>
          <p:cNvSpPr>
            <a:spLocks noGrp="1"/>
          </p:cNvSpPr>
          <p:nvPr>
            <p:ph type="sldNum" sz="quarter" idx="12"/>
          </p:nvPr>
        </p:nvSpPr>
        <p:spPr/>
        <p:txBody>
          <a:bodyPr/>
          <a:lstStyle/>
          <a:p>
            <a:fld id="{03CC1B35-F7BC-4B6C-A545-4A76E380AE0F}" type="slidenum">
              <a:rPr lang="en-US" smtClean="0"/>
              <a:t>‹#›</a:t>
            </a:fld>
            <a:endParaRPr lang="en-US" dirty="0"/>
          </a:p>
        </p:txBody>
      </p:sp>
    </p:spTree>
    <p:extLst>
      <p:ext uri="{BB962C8B-B14F-4D97-AF65-F5344CB8AC3E}">
        <p14:creationId xmlns:p14="http://schemas.microsoft.com/office/powerpoint/2010/main" val="369649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70D4-6379-4C3C-8DB8-21451E7663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D9523-E445-4506-9F10-D569DDDF2E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47BBB-495A-4693-BE55-93B1DBE4E446}"/>
              </a:ext>
            </a:extLst>
          </p:cNvPr>
          <p:cNvSpPr>
            <a:spLocks noGrp="1"/>
          </p:cNvSpPr>
          <p:nvPr>
            <p:ph type="dt" sz="half" idx="10"/>
          </p:nvPr>
        </p:nvSpPr>
        <p:spPr/>
        <p:txBody>
          <a:bodyPr/>
          <a:lstStyle/>
          <a:p>
            <a:fld id="{2C007710-04B7-4EF5-A7B0-D18F0E95A6F0}" type="datetimeFigureOut">
              <a:rPr lang="en-US" smtClean="0"/>
              <a:t>11/18/2020</a:t>
            </a:fld>
            <a:endParaRPr lang="en-US" dirty="0"/>
          </a:p>
        </p:txBody>
      </p:sp>
      <p:sp>
        <p:nvSpPr>
          <p:cNvPr id="5" name="Footer Placeholder 4">
            <a:extLst>
              <a:ext uri="{FF2B5EF4-FFF2-40B4-BE49-F238E27FC236}">
                <a16:creationId xmlns:a16="http://schemas.microsoft.com/office/drawing/2014/main" id="{55E94237-5138-441B-B2AD-9D51A875FE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1B1A5A-912B-42A3-808E-88D8C003E9B4}"/>
              </a:ext>
            </a:extLst>
          </p:cNvPr>
          <p:cNvSpPr>
            <a:spLocks noGrp="1"/>
          </p:cNvSpPr>
          <p:nvPr>
            <p:ph type="sldNum" sz="quarter" idx="12"/>
          </p:nvPr>
        </p:nvSpPr>
        <p:spPr/>
        <p:txBody>
          <a:bodyPr/>
          <a:lstStyle/>
          <a:p>
            <a:fld id="{03CC1B35-F7BC-4B6C-A545-4A76E380AE0F}" type="slidenum">
              <a:rPr lang="en-US" smtClean="0"/>
              <a:t>‹#›</a:t>
            </a:fld>
            <a:endParaRPr lang="en-US" dirty="0"/>
          </a:p>
        </p:txBody>
      </p:sp>
    </p:spTree>
    <p:extLst>
      <p:ext uri="{BB962C8B-B14F-4D97-AF65-F5344CB8AC3E}">
        <p14:creationId xmlns:p14="http://schemas.microsoft.com/office/powerpoint/2010/main" val="49419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50CA-BF37-4654-BBA7-7812F9D354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FAF926-F2B3-44C2-B0C2-20CEB2AB8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955B6-E858-4898-BBBB-7F4B321B25E3}"/>
              </a:ext>
            </a:extLst>
          </p:cNvPr>
          <p:cNvSpPr>
            <a:spLocks noGrp="1"/>
          </p:cNvSpPr>
          <p:nvPr>
            <p:ph type="dt" sz="half" idx="10"/>
          </p:nvPr>
        </p:nvSpPr>
        <p:spPr/>
        <p:txBody>
          <a:bodyPr/>
          <a:lstStyle/>
          <a:p>
            <a:fld id="{2C007710-04B7-4EF5-A7B0-D18F0E95A6F0}" type="datetimeFigureOut">
              <a:rPr lang="en-US" smtClean="0"/>
              <a:t>11/18/2020</a:t>
            </a:fld>
            <a:endParaRPr lang="en-US" dirty="0"/>
          </a:p>
        </p:txBody>
      </p:sp>
      <p:sp>
        <p:nvSpPr>
          <p:cNvPr id="5" name="Footer Placeholder 4">
            <a:extLst>
              <a:ext uri="{FF2B5EF4-FFF2-40B4-BE49-F238E27FC236}">
                <a16:creationId xmlns:a16="http://schemas.microsoft.com/office/drawing/2014/main" id="{E50FF3CA-258A-4570-AD6B-B59DAAE90B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79E87F-1CE1-4219-8D0E-CA45366F373A}"/>
              </a:ext>
            </a:extLst>
          </p:cNvPr>
          <p:cNvSpPr>
            <a:spLocks noGrp="1"/>
          </p:cNvSpPr>
          <p:nvPr>
            <p:ph type="sldNum" sz="quarter" idx="12"/>
          </p:nvPr>
        </p:nvSpPr>
        <p:spPr/>
        <p:txBody>
          <a:bodyPr/>
          <a:lstStyle/>
          <a:p>
            <a:fld id="{03CC1B35-F7BC-4B6C-A545-4A76E380AE0F}" type="slidenum">
              <a:rPr lang="en-US" smtClean="0"/>
              <a:t>‹#›</a:t>
            </a:fld>
            <a:endParaRPr lang="en-US" dirty="0"/>
          </a:p>
        </p:txBody>
      </p:sp>
    </p:spTree>
    <p:extLst>
      <p:ext uri="{BB962C8B-B14F-4D97-AF65-F5344CB8AC3E}">
        <p14:creationId xmlns:p14="http://schemas.microsoft.com/office/powerpoint/2010/main" val="154666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F4E1-AACB-4BA3-9339-F0823F5718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42B76-79DF-4A54-BB81-5780D56557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BD937-D42D-4DC1-BDD6-3D12BD869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A6CE53-8744-4FA6-AB69-83E97B4B92E2}"/>
              </a:ext>
            </a:extLst>
          </p:cNvPr>
          <p:cNvSpPr>
            <a:spLocks noGrp="1"/>
          </p:cNvSpPr>
          <p:nvPr>
            <p:ph type="dt" sz="half" idx="10"/>
          </p:nvPr>
        </p:nvSpPr>
        <p:spPr/>
        <p:txBody>
          <a:bodyPr/>
          <a:lstStyle/>
          <a:p>
            <a:fld id="{2C007710-04B7-4EF5-A7B0-D18F0E95A6F0}" type="datetimeFigureOut">
              <a:rPr lang="en-US" smtClean="0"/>
              <a:t>11/18/2020</a:t>
            </a:fld>
            <a:endParaRPr lang="en-US" dirty="0"/>
          </a:p>
        </p:txBody>
      </p:sp>
      <p:sp>
        <p:nvSpPr>
          <p:cNvPr id="6" name="Footer Placeholder 5">
            <a:extLst>
              <a:ext uri="{FF2B5EF4-FFF2-40B4-BE49-F238E27FC236}">
                <a16:creationId xmlns:a16="http://schemas.microsoft.com/office/drawing/2014/main" id="{2ED34156-EDDE-4E59-A8E0-DAF4A13BE7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B0F82F-5FEE-4EEB-BDD9-421DF9F89D37}"/>
              </a:ext>
            </a:extLst>
          </p:cNvPr>
          <p:cNvSpPr>
            <a:spLocks noGrp="1"/>
          </p:cNvSpPr>
          <p:nvPr>
            <p:ph type="sldNum" sz="quarter" idx="12"/>
          </p:nvPr>
        </p:nvSpPr>
        <p:spPr/>
        <p:txBody>
          <a:bodyPr/>
          <a:lstStyle/>
          <a:p>
            <a:fld id="{03CC1B35-F7BC-4B6C-A545-4A76E380AE0F}" type="slidenum">
              <a:rPr lang="en-US" smtClean="0"/>
              <a:t>‹#›</a:t>
            </a:fld>
            <a:endParaRPr lang="en-US" dirty="0"/>
          </a:p>
        </p:txBody>
      </p:sp>
    </p:spTree>
    <p:extLst>
      <p:ext uri="{BB962C8B-B14F-4D97-AF65-F5344CB8AC3E}">
        <p14:creationId xmlns:p14="http://schemas.microsoft.com/office/powerpoint/2010/main" val="276626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93FF-0D5E-46E0-9485-B3B7FE6D2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19F48D-3C28-4C38-B459-86398ABAED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8C70AD-14C7-4610-B0E5-37F339F42B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CCA3B-9E1D-4265-96D6-0987B1D56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73DD16-06A4-451C-81D5-4D5762C850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BB4DDC-B172-4AA6-9AC0-44DAFF330ED7}"/>
              </a:ext>
            </a:extLst>
          </p:cNvPr>
          <p:cNvSpPr>
            <a:spLocks noGrp="1"/>
          </p:cNvSpPr>
          <p:nvPr>
            <p:ph type="dt" sz="half" idx="10"/>
          </p:nvPr>
        </p:nvSpPr>
        <p:spPr/>
        <p:txBody>
          <a:bodyPr/>
          <a:lstStyle/>
          <a:p>
            <a:fld id="{2C007710-04B7-4EF5-A7B0-D18F0E95A6F0}" type="datetimeFigureOut">
              <a:rPr lang="en-US" smtClean="0"/>
              <a:t>11/18/2020</a:t>
            </a:fld>
            <a:endParaRPr lang="en-US" dirty="0"/>
          </a:p>
        </p:txBody>
      </p:sp>
      <p:sp>
        <p:nvSpPr>
          <p:cNvPr id="8" name="Footer Placeholder 7">
            <a:extLst>
              <a:ext uri="{FF2B5EF4-FFF2-40B4-BE49-F238E27FC236}">
                <a16:creationId xmlns:a16="http://schemas.microsoft.com/office/drawing/2014/main" id="{240C7D32-E512-437E-A7CA-BD1261032E3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DCF000-B184-4E4A-9D28-013DCFB0BEDF}"/>
              </a:ext>
            </a:extLst>
          </p:cNvPr>
          <p:cNvSpPr>
            <a:spLocks noGrp="1"/>
          </p:cNvSpPr>
          <p:nvPr>
            <p:ph type="sldNum" sz="quarter" idx="12"/>
          </p:nvPr>
        </p:nvSpPr>
        <p:spPr/>
        <p:txBody>
          <a:bodyPr/>
          <a:lstStyle/>
          <a:p>
            <a:fld id="{03CC1B35-F7BC-4B6C-A545-4A76E380AE0F}" type="slidenum">
              <a:rPr lang="en-US" smtClean="0"/>
              <a:t>‹#›</a:t>
            </a:fld>
            <a:endParaRPr lang="en-US" dirty="0"/>
          </a:p>
        </p:txBody>
      </p:sp>
    </p:spTree>
    <p:extLst>
      <p:ext uri="{BB962C8B-B14F-4D97-AF65-F5344CB8AC3E}">
        <p14:creationId xmlns:p14="http://schemas.microsoft.com/office/powerpoint/2010/main" val="87824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AAFC-AAB0-4539-94C8-6A7409B6B2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C6BAF0-BE34-4BEB-80F8-615A4FCF7B0F}"/>
              </a:ext>
            </a:extLst>
          </p:cNvPr>
          <p:cNvSpPr>
            <a:spLocks noGrp="1"/>
          </p:cNvSpPr>
          <p:nvPr>
            <p:ph type="dt" sz="half" idx="10"/>
          </p:nvPr>
        </p:nvSpPr>
        <p:spPr/>
        <p:txBody>
          <a:bodyPr/>
          <a:lstStyle/>
          <a:p>
            <a:fld id="{2C007710-04B7-4EF5-A7B0-D18F0E95A6F0}" type="datetimeFigureOut">
              <a:rPr lang="en-US" smtClean="0"/>
              <a:t>11/18/2020</a:t>
            </a:fld>
            <a:endParaRPr lang="en-US" dirty="0"/>
          </a:p>
        </p:txBody>
      </p:sp>
      <p:sp>
        <p:nvSpPr>
          <p:cNvPr id="4" name="Footer Placeholder 3">
            <a:extLst>
              <a:ext uri="{FF2B5EF4-FFF2-40B4-BE49-F238E27FC236}">
                <a16:creationId xmlns:a16="http://schemas.microsoft.com/office/drawing/2014/main" id="{AB83C999-4577-49DF-BBA1-ADECCA637D6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D2BD5B-4BB8-4DEC-B88D-91977D5A95CE}"/>
              </a:ext>
            </a:extLst>
          </p:cNvPr>
          <p:cNvSpPr>
            <a:spLocks noGrp="1"/>
          </p:cNvSpPr>
          <p:nvPr>
            <p:ph type="sldNum" sz="quarter" idx="12"/>
          </p:nvPr>
        </p:nvSpPr>
        <p:spPr/>
        <p:txBody>
          <a:bodyPr/>
          <a:lstStyle/>
          <a:p>
            <a:fld id="{03CC1B35-F7BC-4B6C-A545-4A76E380AE0F}" type="slidenum">
              <a:rPr lang="en-US" smtClean="0"/>
              <a:t>‹#›</a:t>
            </a:fld>
            <a:endParaRPr lang="en-US" dirty="0"/>
          </a:p>
        </p:txBody>
      </p:sp>
    </p:spTree>
    <p:extLst>
      <p:ext uri="{BB962C8B-B14F-4D97-AF65-F5344CB8AC3E}">
        <p14:creationId xmlns:p14="http://schemas.microsoft.com/office/powerpoint/2010/main" val="72883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7AF6C-4C00-48DC-AF36-19B26CE68371}"/>
              </a:ext>
            </a:extLst>
          </p:cNvPr>
          <p:cNvSpPr>
            <a:spLocks noGrp="1"/>
          </p:cNvSpPr>
          <p:nvPr>
            <p:ph type="dt" sz="half" idx="10"/>
          </p:nvPr>
        </p:nvSpPr>
        <p:spPr/>
        <p:txBody>
          <a:bodyPr/>
          <a:lstStyle/>
          <a:p>
            <a:fld id="{2C007710-04B7-4EF5-A7B0-D18F0E95A6F0}" type="datetimeFigureOut">
              <a:rPr lang="en-US" smtClean="0"/>
              <a:t>11/18/2020</a:t>
            </a:fld>
            <a:endParaRPr lang="en-US" dirty="0"/>
          </a:p>
        </p:txBody>
      </p:sp>
      <p:sp>
        <p:nvSpPr>
          <p:cNvPr id="3" name="Footer Placeholder 2">
            <a:extLst>
              <a:ext uri="{FF2B5EF4-FFF2-40B4-BE49-F238E27FC236}">
                <a16:creationId xmlns:a16="http://schemas.microsoft.com/office/drawing/2014/main" id="{29171B3E-9740-4362-AB1B-1A0160AA202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29164B-F1A0-4B5E-BA4B-FB2BC82FC7DF}"/>
              </a:ext>
            </a:extLst>
          </p:cNvPr>
          <p:cNvSpPr>
            <a:spLocks noGrp="1"/>
          </p:cNvSpPr>
          <p:nvPr>
            <p:ph type="sldNum" sz="quarter" idx="12"/>
          </p:nvPr>
        </p:nvSpPr>
        <p:spPr/>
        <p:txBody>
          <a:bodyPr/>
          <a:lstStyle/>
          <a:p>
            <a:fld id="{03CC1B35-F7BC-4B6C-A545-4A76E380AE0F}" type="slidenum">
              <a:rPr lang="en-US" smtClean="0"/>
              <a:t>‹#›</a:t>
            </a:fld>
            <a:endParaRPr lang="en-US" dirty="0"/>
          </a:p>
        </p:txBody>
      </p:sp>
    </p:spTree>
    <p:extLst>
      <p:ext uri="{BB962C8B-B14F-4D97-AF65-F5344CB8AC3E}">
        <p14:creationId xmlns:p14="http://schemas.microsoft.com/office/powerpoint/2010/main" val="256879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9E66-A579-4AA5-9D2A-51899F6769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4ADB8-2983-411E-99C7-6DF121D74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949750-AD52-47F6-B01D-1A79A8443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677D0-F143-42AF-B3B3-BBCDB91A1390}"/>
              </a:ext>
            </a:extLst>
          </p:cNvPr>
          <p:cNvSpPr>
            <a:spLocks noGrp="1"/>
          </p:cNvSpPr>
          <p:nvPr>
            <p:ph type="dt" sz="half" idx="10"/>
          </p:nvPr>
        </p:nvSpPr>
        <p:spPr/>
        <p:txBody>
          <a:bodyPr/>
          <a:lstStyle/>
          <a:p>
            <a:fld id="{2C007710-04B7-4EF5-A7B0-D18F0E95A6F0}" type="datetimeFigureOut">
              <a:rPr lang="en-US" smtClean="0"/>
              <a:t>11/18/2020</a:t>
            </a:fld>
            <a:endParaRPr lang="en-US" dirty="0"/>
          </a:p>
        </p:txBody>
      </p:sp>
      <p:sp>
        <p:nvSpPr>
          <p:cNvPr id="6" name="Footer Placeholder 5">
            <a:extLst>
              <a:ext uri="{FF2B5EF4-FFF2-40B4-BE49-F238E27FC236}">
                <a16:creationId xmlns:a16="http://schemas.microsoft.com/office/drawing/2014/main" id="{A3FBAA49-0A13-4AD7-ACDE-A03BECC321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D7177E-F699-4BFB-ABA1-2E22A25C6666}"/>
              </a:ext>
            </a:extLst>
          </p:cNvPr>
          <p:cNvSpPr>
            <a:spLocks noGrp="1"/>
          </p:cNvSpPr>
          <p:nvPr>
            <p:ph type="sldNum" sz="quarter" idx="12"/>
          </p:nvPr>
        </p:nvSpPr>
        <p:spPr/>
        <p:txBody>
          <a:bodyPr/>
          <a:lstStyle/>
          <a:p>
            <a:fld id="{03CC1B35-F7BC-4B6C-A545-4A76E380AE0F}" type="slidenum">
              <a:rPr lang="en-US" smtClean="0"/>
              <a:t>‹#›</a:t>
            </a:fld>
            <a:endParaRPr lang="en-US" dirty="0"/>
          </a:p>
        </p:txBody>
      </p:sp>
    </p:spTree>
    <p:extLst>
      <p:ext uri="{BB962C8B-B14F-4D97-AF65-F5344CB8AC3E}">
        <p14:creationId xmlns:p14="http://schemas.microsoft.com/office/powerpoint/2010/main" val="30541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A2F2-E0E2-48CE-9D07-5609AB548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AC12D3-228A-4492-87C1-68D2E566B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272BB2-C870-435A-BC90-26F9FABAD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43E78-E92C-40B6-910B-B0E2D33787EF}"/>
              </a:ext>
            </a:extLst>
          </p:cNvPr>
          <p:cNvSpPr>
            <a:spLocks noGrp="1"/>
          </p:cNvSpPr>
          <p:nvPr>
            <p:ph type="dt" sz="half" idx="10"/>
          </p:nvPr>
        </p:nvSpPr>
        <p:spPr/>
        <p:txBody>
          <a:bodyPr/>
          <a:lstStyle/>
          <a:p>
            <a:fld id="{2C007710-04B7-4EF5-A7B0-D18F0E95A6F0}" type="datetimeFigureOut">
              <a:rPr lang="en-US" smtClean="0"/>
              <a:t>11/18/2020</a:t>
            </a:fld>
            <a:endParaRPr lang="en-US" dirty="0"/>
          </a:p>
        </p:txBody>
      </p:sp>
      <p:sp>
        <p:nvSpPr>
          <p:cNvPr id="6" name="Footer Placeholder 5">
            <a:extLst>
              <a:ext uri="{FF2B5EF4-FFF2-40B4-BE49-F238E27FC236}">
                <a16:creationId xmlns:a16="http://schemas.microsoft.com/office/drawing/2014/main" id="{ACB755EB-CD95-4AFC-9F7C-1CC2DF71A2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E0E2D5-E54F-4B4F-8D0C-EB3058442668}"/>
              </a:ext>
            </a:extLst>
          </p:cNvPr>
          <p:cNvSpPr>
            <a:spLocks noGrp="1"/>
          </p:cNvSpPr>
          <p:nvPr>
            <p:ph type="sldNum" sz="quarter" idx="12"/>
          </p:nvPr>
        </p:nvSpPr>
        <p:spPr/>
        <p:txBody>
          <a:bodyPr/>
          <a:lstStyle/>
          <a:p>
            <a:fld id="{03CC1B35-F7BC-4B6C-A545-4A76E380AE0F}" type="slidenum">
              <a:rPr lang="en-US" smtClean="0"/>
              <a:t>‹#›</a:t>
            </a:fld>
            <a:endParaRPr lang="en-US" dirty="0"/>
          </a:p>
        </p:txBody>
      </p:sp>
    </p:spTree>
    <p:extLst>
      <p:ext uri="{BB962C8B-B14F-4D97-AF65-F5344CB8AC3E}">
        <p14:creationId xmlns:p14="http://schemas.microsoft.com/office/powerpoint/2010/main" val="250139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F4930-FA39-411D-8834-8E8206AB2B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DA45C-11E0-49FB-BE6E-79F45FBE5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72DF4-46B0-4FC4-94D0-82571940F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07710-04B7-4EF5-A7B0-D18F0E95A6F0}" type="datetimeFigureOut">
              <a:rPr lang="en-US" smtClean="0"/>
              <a:t>11/18/2020</a:t>
            </a:fld>
            <a:endParaRPr lang="en-US" dirty="0"/>
          </a:p>
        </p:txBody>
      </p:sp>
      <p:sp>
        <p:nvSpPr>
          <p:cNvPr id="5" name="Footer Placeholder 4">
            <a:extLst>
              <a:ext uri="{FF2B5EF4-FFF2-40B4-BE49-F238E27FC236}">
                <a16:creationId xmlns:a16="http://schemas.microsoft.com/office/drawing/2014/main" id="{17754F38-C91E-43CD-BC33-E275FC559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DFE25BD-9DAC-49EB-BFE0-559E2CBE8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C1B35-F7BC-4B6C-A545-4A76E380AE0F}" type="slidenum">
              <a:rPr lang="en-US" smtClean="0"/>
              <a:t>‹#›</a:t>
            </a:fld>
            <a:endParaRPr lang="en-US" dirty="0"/>
          </a:p>
        </p:txBody>
      </p:sp>
    </p:spTree>
    <p:extLst>
      <p:ext uri="{BB962C8B-B14F-4D97-AF65-F5344CB8AC3E}">
        <p14:creationId xmlns:p14="http://schemas.microsoft.com/office/powerpoint/2010/main" val="1621207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TFW@Bayshorechristianschool.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ayshorechristianschool.org/support-bcs/ptfw.cf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eceipts@boxtops4education.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bayshorechristianschool.org/support-bcs/ptfw.cfm" TargetMode="External"/><Relationship Id="rId2" Type="http://schemas.openxmlformats.org/officeDocument/2006/relationships/hyperlink" Target="mailto:lkdaigle@verizon.net"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hop.shopwithscrip.com/Login/Enrol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ayshorechristianschool.org/calendar.cf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kdaigle@verizon.ne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58240" y="4894262"/>
            <a:ext cx="10307952" cy="1325563"/>
          </a:xfrm>
        </p:spPr>
        <p:txBody>
          <a:bodyPr vert="horz" lIns="91440" tIns="45720" rIns="91440" bIns="45720" rtlCol="0" anchor="ctr">
            <a:normAutofit fontScale="90000"/>
          </a:bodyPr>
          <a:lstStyle/>
          <a:p>
            <a:pPr algn="l"/>
            <a:r>
              <a:rPr lang="en-US" sz="4400" dirty="0"/>
              <a:t>PTFW</a:t>
            </a:r>
            <a:br>
              <a:rPr lang="en-US" sz="4400" dirty="0"/>
            </a:br>
            <a:r>
              <a:rPr lang="en-US" sz="4400" dirty="0"/>
              <a:t>Parents, Teachers &amp; Faith Warriors</a:t>
            </a:r>
            <a:br>
              <a:rPr lang="en-US" sz="4400" dirty="0"/>
            </a:br>
            <a:r>
              <a:rPr lang="en-US" sz="4400" dirty="0"/>
              <a:t>November 18, 2020</a:t>
            </a:r>
          </a:p>
        </p:txBody>
      </p:sp>
      <p:sp>
        <p:nvSpPr>
          <p:cNvPr id="3" name="Subtitle 2"/>
          <p:cNvSpPr>
            <a:spLocks noGrp="1"/>
          </p:cNvSpPr>
          <p:nvPr>
            <p:ph type="subTitle" idx="1"/>
          </p:nvPr>
        </p:nvSpPr>
        <p:spPr>
          <a:xfrm>
            <a:off x="1161288" y="1"/>
            <a:ext cx="5843846" cy="5113538"/>
          </a:xfrm>
        </p:spPr>
        <p:txBody>
          <a:bodyPr vert="horz" lIns="91440" tIns="45720" rIns="91440" bIns="45720" rtlCol="0" anchor="ctr">
            <a:normAutofit/>
          </a:bodyPr>
          <a:lstStyle/>
          <a:p>
            <a:pPr algn="l"/>
            <a:endParaRPr lang="en-US" sz="1700" b="1" dirty="0"/>
          </a:p>
          <a:p>
            <a:pPr algn="l"/>
            <a:endParaRPr lang="en-US" sz="1700" b="1" dirty="0"/>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p>
        </p:txBody>
      </p:sp>
      <p:cxnSp>
        <p:nvCxnSpPr>
          <p:cNvPr id="11" name="Straight Connector 10">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 b="3"/>
          <a:stretch/>
        </p:blipFill>
        <p:spPr>
          <a:xfrm>
            <a:off x="8134348" y="1005839"/>
            <a:ext cx="3444236" cy="3444236"/>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Tree>
    <p:extLst>
      <p:ext uri="{BB962C8B-B14F-4D97-AF65-F5344CB8AC3E}">
        <p14:creationId xmlns:p14="http://schemas.microsoft.com/office/powerpoint/2010/main" val="193747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98180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Teacher Appreciation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Lunch on December 11</a:t>
            </a:r>
            <a:r>
              <a:rPr lang="en-US" sz="3200" baseline="30000" dirty="0">
                <a:solidFill>
                  <a:prstClr val="black"/>
                </a:solidFill>
                <a:latin typeface="Calibri" panose="020F0502020204030204"/>
              </a:rPr>
              <a:t>th</a:t>
            </a:r>
            <a:endParaRPr lang="en-US" sz="3200" dirty="0">
              <a:solidFill>
                <a:prstClr val="black"/>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We need help decorating the media center Thursday, December 10</a:t>
            </a:r>
            <a:r>
              <a:rPr lang="en-US" sz="3200" baseline="30000" dirty="0">
                <a:solidFill>
                  <a:prstClr val="black"/>
                </a:solidFill>
                <a:latin typeface="Calibri" panose="020F0502020204030204"/>
              </a:rPr>
              <a:t>th</a:t>
            </a:r>
            <a:r>
              <a:rPr lang="en-US" sz="3200" dirty="0">
                <a:solidFill>
                  <a:prstClr val="black"/>
                </a:solidFill>
                <a:latin typeface="Calibri" panose="020F0502020204030204"/>
              </a:rPr>
              <a:t> after school</a:t>
            </a:r>
          </a:p>
          <a:p>
            <a:pPr marL="1371600" lvl="2" indent="-457200">
              <a:buFont typeface="Arial" panose="020B0604020202020204" pitchFamily="34" charset="0"/>
              <a:buChar char="•"/>
              <a:defRPr/>
            </a:pPr>
            <a:r>
              <a:rPr lang="en-US" sz="3200" dirty="0">
                <a:solidFill>
                  <a:prstClr val="black"/>
                </a:solidFill>
                <a:latin typeface="Calibri" panose="020F0502020204030204"/>
              </a:rPr>
              <a:t>Please email </a:t>
            </a:r>
            <a:r>
              <a:rPr lang="en-US" sz="3200" dirty="0">
                <a:solidFill>
                  <a:prstClr val="black"/>
                </a:solidFill>
                <a:latin typeface="Calibri" panose="020F0502020204030204"/>
                <a:hlinkClick r:id="rId2"/>
              </a:rPr>
              <a:t>PTFW@Bayshorechristianschool.org</a:t>
            </a:r>
            <a:r>
              <a:rPr lang="en-US" sz="3200" dirty="0">
                <a:solidFill>
                  <a:prstClr val="black"/>
                </a:solidFill>
                <a:latin typeface="Calibri" panose="020F0502020204030204"/>
              </a:rPr>
              <a:t> if you’d like to help</a:t>
            </a:r>
          </a:p>
          <a:p>
            <a:pPr marL="1371600" lvl="2" indent="-457200">
              <a:buFont typeface="Arial" panose="020B0604020202020204" pitchFamily="34" charset="0"/>
              <a:buChar char="•"/>
              <a:defRPr/>
            </a:pPr>
            <a:endParaRPr lang="en-US" sz="3200" dirty="0">
              <a:solidFill>
                <a:prstClr val="black"/>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We will also restock the teacher’s lounge and assist with some re-organizing in there</a:t>
            </a:r>
          </a:p>
          <a:p>
            <a:pPr marL="1371600" lvl="2" indent="-457200">
              <a:buFont typeface="Arial" panose="020B0604020202020204" pitchFamily="34" charset="0"/>
              <a:buChar char="•"/>
              <a:defRPr/>
            </a:pPr>
            <a:r>
              <a:rPr lang="en-US" sz="3200" dirty="0">
                <a:solidFill>
                  <a:prstClr val="black"/>
                </a:solidFill>
                <a:latin typeface="Calibri" panose="020F0502020204030204"/>
              </a:rPr>
              <a:t>Please email </a:t>
            </a:r>
            <a:r>
              <a:rPr lang="en-US" sz="3200" dirty="0">
                <a:solidFill>
                  <a:prstClr val="black"/>
                </a:solidFill>
                <a:latin typeface="Calibri" panose="020F0502020204030204"/>
                <a:hlinkClick r:id="rId2"/>
              </a:rPr>
              <a:t>PTFW@Bayshorechristianschool.org</a:t>
            </a:r>
            <a:r>
              <a:rPr lang="en-US" sz="3200" dirty="0">
                <a:solidFill>
                  <a:prstClr val="black"/>
                </a:solidFill>
                <a:latin typeface="Calibri" panose="020F0502020204030204"/>
              </a:rPr>
              <a:t> if you’d like to help</a:t>
            </a:r>
          </a:p>
          <a:p>
            <a:pPr marL="1371600" lvl="2" indent="-457200">
              <a:buFont typeface="Arial" panose="020B0604020202020204" pitchFamily="34" charset="0"/>
              <a:buChar char="•"/>
              <a:defRPr/>
            </a:pPr>
            <a:endParaRPr lang="en-US" sz="3200" dirty="0">
              <a:solidFill>
                <a:prstClr val="black"/>
              </a:solidFill>
              <a:latin typeface="Calibri" panose="020F0502020204030204"/>
            </a:endParaRPr>
          </a:p>
          <a:p>
            <a:pPr lvl="2">
              <a:defRPr/>
            </a:pPr>
            <a:endParaRPr lang="en-US" sz="3200" dirty="0">
              <a:solidFill>
                <a:prstClr val="black"/>
              </a:solidFill>
              <a:latin typeface="Calibri" panose="020F0502020204030204"/>
            </a:endParaRPr>
          </a:p>
          <a:p>
            <a:pPr marL="1371600" lvl="2" indent="-457200">
              <a:buFont typeface="Arial" panose="020B0604020202020204" pitchFamily="34" charset="0"/>
              <a:buChar char="•"/>
              <a:defRPr/>
            </a:pPr>
            <a:endParaRPr lang="en-US" sz="32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43520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88331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Poinsettia Sale- Marolda Cameron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Funds raised go to athletics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Orders will be taken 11/2-11/30</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Poinsettias will be delivered 12/8 and can be picked up between 2:30-3:30</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Digital order forms will be available on the PTFW page of the school website: </a:t>
            </a:r>
            <a:r>
              <a:rPr lang="en-US" sz="3200" dirty="0">
                <a:solidFill>
                  <a:prstClr val="black"/>
                </a:solidFill>
                <a:latin typeface="Calibri" panose="020F0502020204030204"/>
                <a:hlinkClick r:id="rId2"/>
              </a:rPr>
              <a:t>https://www.bayshorechristianschool.org/support-bcs/ptfw.cfm</a:t>
            </a:r>
            <a:endParaRPr lang="en-US" sz="3200" dirty="0">
              <a:solidFill>
                <a:prstClr val="black"/>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prstClr val="black"/>
              </a:solidFill>
              <a:latin typeface="Calibri" panose="020F0502020204030204"/>
            </a:endParaRPr>
          </a:p>
          <a:p>
            <a:pPr marL="1371600" lvl="2" indent="-457200">
              <a:buFont typeface="Arial" panose="020B0604020202020204" pitchFamily="34" charset="0"/>
              <a:buChar char="•"/>
              <a:defRPr/>
            </a:pPr>
            <a:endParaRPr lang="en-US" sz="32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139872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8402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Box Tops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to submit?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lvl="2" indent="-457200">
              <a:buFont typeface="Arial" panose="020B0604020202020204" pitchFamily="34" charset="0"/>
              <a:buChar char="•"/>
              <a:defRPr/>
            </a:pPr>
            <a:r>
              <a:rPr lang="en-US" sz="2800" i="0" dirty="0">
                <a:solidFill>
                  <a:srgbClr val="202124"/>
                </a:solidFill>
                <a:effectLst/>
              </a:rPr>
              <a:t>Scan/Submit receipts </a:t>
            </a:r>
          </a:p>
          <a:p>
            <a:pPr marL="1828800" lvl="3" indent="-457200">
              <a:buFont typeface="Arial" panose="020B0604020202020204" pitchFamily="34" charset="0"/>
              <a:buChar char="•"/>
              <a:defRPr/>
            </a:pPr>
            <a:r>
              <a:rPr lang="en-US" sz="2800" i="0" dirty="0">
                <a:solidFill>
                  <a:srgbClr val="202124"/>
                </a:solidFill>
                <a:effectLst/>
              </a:rPr>
              <a:t>All you need is your phone- Download the Box Tops app, shop as you normally would, then simply scan your store receipts to find participating products. The app will automatically credit your school's Box Tops earnings online</a:t>
            </a:r>
          </a:p>
          <a:p>
            <a:pPr marL="1828800" lvl="3" indent="-457200">
              <a:buFont typeface="Arial" panose="020B0604020202020204" pitchFamily="34" charset="0"/>
              <a:buChar char="•"/>
              <a:defRPr/>
            </a:pPr>
            <a:r>
              <a:rPr lang="en-US" sz="2800" dirty="0">
                <a:solidFill>
                  <a:srgbClr val="202124"/>
                </a:solidFill>
              </a:rPr>
              <a:t>You can also forward any email receipts from online grocery purchases to </a:t>
            </a:r>
            <a:r>
              <a:rPr lang="en-US" sz="2800" dirty="0">
                <a:solidFill>
                  <a:srgbClr val="202124"/>
                </a:solidFill>
                <a:hlinkClick r:id="rId2"/>
              </a:rPr>
              <a:t>receipts@boxtops4education.com</a:t>
            </a:r>
            <a:r>
              <a:rPr lang="en-US" sz="2800" dirty="0">
                <a:solidFill>
                  <a:srgbClr val="202124"/>
                </a:solidFill>
              </a:rPr>
              <a:t> </a:t>
            </a:r>
            <a:endParaRPr lang="en-US" sz="2800" i="0" dirty="0">
              <a:solidFill>
                <a:srgbClr val="202124"/>
              </a:solidFill>
              <a:effectLst/>
            </a:endParaRPr>
          </a:p>
          <a:p>
            <a:pPr marL="1371600" lvl="2" indent="-457200">
              <a:buFont typeface="Arial" panose="020B0604020202020204" pitchFamily="34" charset="0"/>
              <a:buChar char="•"/>
              <a:defRPr/>
            </a:pPr>
            <a:r>
              <a:rPr kumimoji="0" lang="en-US" sz="2800" u="none" strike="noStrike" kern="1200" cap="none" spc="0" normalizeH="0" baseline="0" noProof="0" dirty="0">
                <a:ln>
                  <a:noFill/>
                </a:ln>
                <a:solidFill>
                  <a:srgbClr val="202124"/>
                </a:solidFill>
                <a:uLnTx/>
                <a:uFillTx/>
                <a:ea typeface="+mn-ea"/>
                <a:cs typeface="+mn-cs"/>
              </a:rPr>
              <a:t>You can still send them into school attn: Lisa Milne </a:t>
            </a:r>
          </a:p>
          <a:p>
            <a:pPr marR="0" lvl="0"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408419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91409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mn-ea"/>
                <a:cs typeface="+mn-cs"/>
              </a:rPr>
              <a:t>Spirit Store Update</a:t>
            </a:r>
          </a:p>
          <a:p>
            <a:pPr lvl="2">
              <a:defRPr/>
            </a:pPr>
            <a:endParaRPr kumimoji="0" lang="en-US" sz="2800" b="1" i="0" u="none" strike="noStrike" kern="1200" cap="none" spc="0" normalizeH="0" baseline="0" noProof="0" dirty="0">
              <a:ln>
                <a:noFill/>
              </a:ln>
              <a:solidFill>
                <a:prstClr val="black"/>
              </a:solidFill>
              <a:effectLst/>
              <a:uLnTx/>
              <a:uFillTx/>
              <a:ea typeface="+mn-ea"/>
              <a:cs typeface="+mn-cs"/>
            </a:endParaRPr>
          </a:p>
          <a:p>
            <a:pPr marL="1028700" lvl="1" indent="-5715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ea typeface="+mn-ea"/>
                <a:cs typeface="+mn-cs"/>
              </a:rPr>
              <a:t>We ordered more shirts because they sold out!</a:t>
            </a:r>
          </a:p>
          <a:p>
            <a:pPr marL="1485900" lvl="2" indent="-571500">
              <a:buFont typeface="Arial" panose="020B0604020202020204" pitchFamily="34" charset="0"/>
              <a:buChar char="•"/>
              <a:defRPr/>
            </a:pPr>
            <a:r>
              <a:rPr lang="en-US" sz="2800" dirty="0">
                <a:solidFill>
                  <a:prstClr val="black"/>
                </a:solidFill>
              </a:rPr>
              <a:t>Order will be in this week</a:t>
            </a:r>
            <a:endParaRPr kumimoji="0" lang="en-US" sz="2800" b="0" i="0" u="none" strike="noStrike" kern="1200" cap="none" spc="0" normalizeH="0" baseline="0" noProof="0" dirty="0">
              <a:ln>
                <a:noFill/>
              </a:ln>
              <a:solidFill>
                <a:prstClr val="black"/>
              </a:solidFill>
              <a:effectLst/>
              <a:uLnTx/>
              <a:uFillTx/>
              <a:ea typeface="+mn-ea"/>
              <a:cs typeface="+mn-cs"/>
            </a:endParaRPr>
          </a:p>
          <a:p>
            <a:pPr marL="1485900" lvl="2" indent="-571500">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ea typeface="+mn-ea"/>
              <a:cs typeface="+mn-cs"/>
            </a:endParaRPr>
          </a:p>
          <a:p>
            <a:pPr marL="1028700" lvl="1" indent="-571500">
              <a:buFont typeface="Arial" panose="020B0604020202020204" pitchFamily="34" charset="0"/>
              <a:buChar char="•"/>
              <a:defRPr/>
            </a:pPr>
            <a:r>
              <a:rPr lang="en-US" sz="2800" dirty="0">
                <a:solidFill>
                  <a:prstClr val="black"/>
                </a:solidFill>
              </a:rPr>
              <a:t>Please email Laurie Daigle at </a:t>
            </a:r>
            <a:r>
              <a:rPr lang="en-US" sz="2800" b="0" i="0" u="none" strike="noStrike" dirty="0">
                <a:solidFill>
                  <a:srgbClr val="3C4043"/>
                </a:solidFill>
                <a:effectLst/>
                <a:hlinkClick r:id="rId2"/>
              </a:rPr>
              <a:t>lkdaigle@verizon.net</a:t>
            </a:r>
            <a:r>
              <a:rPr lang="en-US" sz="2800" b="0" i="0" u="none" strike="noStrike" dirty="0">
                <a:solidFill>
                  <a:srgbClr val="3C4043"/>
                </a:solidFill>
                <a:effectLst/>
              </a:rPr>
              <a:t> to order</a:t>
            </a:r>
          </a:p>
          <a:p>
            <a:pPr marL="1485900" lvl="2" indent="-571500">
              <a:buFont typeface="Arial" panose="020B0604020202020204" pitchFamily="34" charset="0"/>
              <a:buChar char="•"/>
              <a:defRPr/>
            </a:pPr>
            <a:r>
              <a:rPr lang="en-US" sz="2800" dirty="0">
                <a:solidFill>
                  <a:srgbClr val="3C4043"/>
                </a:solidFill>
              </a:rPr>
              <a:t>Refer to PDF sent earlier in the year for shirt numbers</a:t>
            </a:r>
          </a:p>
          <a:p>
            <a:pPr marL="1485900" lvl="2" indent="-571500">
              <a:buFont typeface="Arial" panose="020B0604020202020204" pitchFamily="34" charset="0"/>
              <a:buChar char="•"/>
              <a:defRPr/>
            </a:pPr>
            <a:r>
              <a:rPr lang="en-US" sz="2800" dirty="0">
                <a:solidFill>
                  <a:srgbClr val="3C4043"/>
                </a:solidFill>
              </a:rPr>
              <a:t>The information is also on the PTFW page of the school website </a:t>
            </a:r>
            <a:r>
              <a:rPr lang="en-US" sz="2800" dirty="0">
                <a:solidFill>
                  <a:srgbClr val="3C4043"/>
                </a:solidFill>
                <a:hlinkClick r:id="rId3"/>
              </a:rPr>
              <a:t>https://www.bayshorechristianschool.org/support-bcs/ptfw.cfm</a:t>
            </a:r>
            <a:endParaRPr lang="en-US" sz="2800" dirty="0">
              <a:solidFill>
                <a:srgbClr val="3C4043"/>
              </a:solidFill>
            </a:endParaRPr>
          </a:p>
          <a:p>
            <a:pPr lvl="2">
              <a:defRPr/>
            </a:pPr>
            <a:endParaRPr lang="en-US" sz="2800" dirty="0">
              <a:solidFill>
                <a:srgbClr val="3C4043"/>
              </a:solidFill>
            </a:endParaRPr>
          </a:p>
          <a:p>
            <a:pPr lvl="2">
              <a:defRPr/>
            </a:pPr>
            <a:endParaRPr lang="en-US" sz="2800" dirty="0">
              <a:solidFill>
                <a:prstClr val="black"/>
              </a:solidFill>
            </a:endParaRPr>
          </a:p>
          <a:p>
            <a:pPr marL="1028700" lvl="1" indent="-571500">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ea typeface="+mn-ea"/>
              <a:cs typeface="+mn-cs"/>
            </a:endParaRPr>
          </a:p>
          <a:p>
            <a:pPr marL="1485900" lvl="2" indent="-571500">
              <a:buFont typeface="Arial" panose="020B0604020202020204" pitchFamily="34" charset="0"/>
              <a:buChar char="•"/>
              <a:defRPr/>
            </a:pPr>
            <a:endParaRPr lang="en-US" sz="2800" dirty="0">
              <a:solidFill>
                <a:prstClr val="black"/>
              </a:solidFill>
            </a:endParaRPr>
          </a:p>
          <a:p>
            <a:pPr lvl="2">
              <a:defRPr/>
            </a:pPr>
            <a:endParaRPr lang="en-US" sz="2800" b="0" i="0" dirty="0">
              <a:solidFill>
                <a:srgbClr val="323130"/>
              </a:solidFill>
              <a:effectLst/>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dirty="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dirty="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dirty="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dirty="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dirty="0">
              <a:ln>
                <a:noFill/>
              </a:ln>
              <a:solidFill>
                <a:prstClr val="black"/>
              </a:solidFill>
              <a:effectLst/>
              <a:uLnTx/>
              <a:uFillTx/>
              <a:ea typeface="+mn-ea"/>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250446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Homeroom Parents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If you are a homeroom parent, please see the email sent by me with some helpful hints and reach out to your child’s teacher to see how you can best help him or her. </a:t>
            </a:r>
            <a:endParaRPr kumimoji="0" lang="en-US" sz="3600" b="0" i="0" u="none" strike="noStrike" kern="1200" cap="none" spc="0" normalizeH="0" baseline="0" noProof="0" dirty="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214015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6678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Service 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Coordinated through the school</a:t>
            </a:r>
          </a:p>
          <a:p>
            <a:pPr marL="1028700" lvl="1" indent="-571500">
              <a:buFont typeface="Arial" panose="020B0604020202020204" pitchFamily="34" charset="0"/>
              <a:buChar char="•"/>
              <a:defRPr/>
            </a:pPr>
            <a:r>
              <a:rPr lang="en-US" sz="3600" dirty="0">
                <a:solidFill>
                  <a:prstClr val="black"/>
                </a:solidFill>
                <a:latin typeface="Calibri" panose="020F0502020204030204"/>
              </a:rPr>
              <a:t>You can view them online</a:t>
            </a:r>
          </a:p>
          <a:p>
            <a:pPr marL="1485900" lvl="2" indent="-571500">
              <a:buFont typeface="Arial" panose="020B0604020202020204" pitchFamily="34" charset="0"/>
              <a:buChar char="•"/>
              <a:defRPr/>
            </a:pPr>
            <a:r>
              <a:rPr lang="en-US" sz="3600" dirty="0">
                <a:solidFill>
                  <a:prstClr val="black"/>
                </a:solidFill>
                <a:latin typeface="Calibri" panose="020F0502020204030204"/>
              </a:rPr>
              <a:t>Please see the email sent by the school </a:t>
            </a:r>
          </a:p>
          <a:p>
            <a:pPr marL="1028700" lvl="1" indent="-571500">
              <a:buFont typeface="Arial" panose="020B0604020202020204" pitchFamily="34" charset="0"/>
              <a:buChar char="•"/>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Coordinator is Ms. Denny- </a:t>
            </a:r>
            <a:r>
              <a:rPr lang="en-US" sz="3600" b="0" i="0" dirty="0">
                <a:solidFill>
                  <a:srgbClr val="222222"/>
                </a:solidFill>
                <a:effectLst/>
              </a:rPr>
              <a:t>SDenny@bayshorechristianschool.org</a:t>
            </a:r>
            <a:endParaRPr kumimoji="0" lang="en-US" sz="3600" b="0" i="0" u="none" strike="noStrike" kern="1200" cap="none" spc="0" normalizeH="0" baseline="0" noProof="0" dirty="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170283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58240" y="4894262"/>
            <a:ext cx="10307952" cy="1325563"/>
          </a:xfrm>
        </p:spPr>
        <p:txBody>
          <a:bodyPr vert="horz" lIns="91440" tIns="45720" rIns="91440" bIns="45720" rtlCol="0" anchor="ctr">
            <a:normAutofit/>
          </a:bodyPr>
          <a:lstStyle/>
          <a:p>
            <a:pPr algn="l"/>
            <a:r>
              <a:rPr lang="en-US" sz="4400" dirty="0"/>
              <a:t>Thank you!</a:t>
            </a:r>
            <a:br>
              <a:rPr lang="en-US" sz="4400" dirty="0"/>
            </a:br>
            <a:r>
              <a:rPr lang="en-US" sz="4400" dirty="0"/>
              <a:t>Questions</a:t>
            </a:r>
          </a:p>
        </p:txBody>
      </p:sp>
      <p:sp>
        <p:nvSpPr>
          <p:cNvPr id="3" name="Subtitle 2"/>
          <p:cNvSpPr>
            <a:spLocks noGrp="1"/>
          </p:cNvSpPr>
          <p:nvPr>
            <p:ph type="subTitle" idx="1"/>
          </p:nvPr>
        </p:nvSpPr>
        <p:spPr>
          <a:xfrm>
            <a:off x="1161288" y="1"/>
            <a:ext cx="5843846" cy="5113538"/>
          </a:xfrm>
        </p:spPr>
        <p:txBody>
          <a:bodyPr vert="horz" lIns="91440" tIns="45720" rIns="91440" bIns="45720" rtlCol="0" anchor="ctr">
            <a:normAutofit/>
          </a:bodyPr>
          <a:lstStyle/>
          <a:p>
            <a:pPr algn="l"/>
            <a:endParaRPr lang="en-US" sz="1700" b="1" dirty="0"/>
          </a:p>
          <a:p>
            <a:pPr algn="l"/>
            <a:endParaRPr lang="en-US" sz="1700" b="1" dirty="0"/>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p>
        </p:txBody>
      </p:sp>
      <p:cxnSp>
        <p:nvCxnSpPr>
          <p:cNvPr id="11" name="Straight Connector 10">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 b="3"/>
          <a:stretch/>
        </p:blipFill>
        <p:spPr>
          <a:xfrm>
            <a:off x="8134348" y="1005839"/>
            <a:ext cx="3444236" cy="3444236"/>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Tree>
    <p:extLst>
      <p:ext uri="{BB962C8B-B14F-4D97-AF65-F5344CB8AC3E}">
        <p14:creationId xmlns:p14="http://schemas.microsoft.com/office/powerpoint/2010/main" val="129033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79714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Scrips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485900" lvl="2" indent="-571500">
              <a:buFont typeface="Arial" panose="020B0604020202020204" pitchFamily="34" charset="0"/>
              <a:buChar char="•"/>
              <a:defRPr/>
            </a:pPr>
            <a:r>
              <a:rPr lang="en-US" sz="3200" dirty="0">
                <a:solidFill>
                  <a:prstClr val="black"/>
                </a:solidFill>
              </a:rPr>
              <a:t>What is it and how does it help our school?</a:t>
            </a:r>
          </a:p>
          <a:p>
            <a:pPr marL="1485900" lvl="2" indent="-571500">
              <a:buFont typeface="Arial" panose="020B0604020202020204" pitchFamily="34" charset="0"/>
              <a:buChar char="•"/>
              <a:defRPr/>
            </a:pPr>
            <a:r>
              <a:rPr lang="en-US" sz="3200" dirty="0">
                <a:solidFill>
                  <a:prstClr val="black"/>
                </a:solidFill>
                <a:hlinkClick r:id="rId2"/>
              </a:rPr>
              <a:t>https://shop.shopwithscrip.com/Login/Enroll</a:t>
            </a:r>
            <a:endParaRPr lang="en-US" sz="3200" dirty="0">
              <a:solidFill>
                <a:prstClr val="black"/>
              </a:solidFill>
            </a:endParaRPr>
          </a:p>
          <a:p>
            <a:pPr marL="1943100" lvl="3" indent="-571500">
              <a:buFont typeface="Arial" panose="020B0604020202020204" pitchFamily="34" charset="0"/>
              <a:buChar char="•"/>
              <a:defRPr/>
            </a:pPr>
            <a:r>
              <a:rPr lang="en-US" sz="3200" dirty="0">
                <a:solidFill>
                  <a:prstClr val="black"/>
                </a:solidFill>
              </a:rPr>
              <a:t>Enrollment Code: </a:t>
            </a:r>
            <a:r>
              <a:rPr lang="en-US" sz="3200" b="1" i="0" dirty="0">
                <a:effectLst/>
              </a:rPr>
              <a:t>69E6656F73L23</a:t>
            </a:r>
            <a:endParaRPr lang="en-US" sz="3200" b="1" dirty="0"/>
          </a:p>
          <a:p>
            <a:pPr marL="1485900" lvl="2" indent="-571500">
              <a:buFont typeface="Arial" panose="020B0604020202020204" pitchFamily="34" charset="0"/>
              <a:buChar char="•"/>
              <a:defRPr/>
            </a:pPr>
            <a:r>
              <a:rPr lang="en-US" sz="3200" dirty="0">
                <a:solidFill>
                  <a:prstClr val="black"/>
                </a:solidFill>
                <a:latin typeface="Calibri" panose="020F0502020204030204"/>
              </a:rPr>
              <a:t>An email with directions was sent to all parents</a:t>
            </a:r>
          </a:p>
          <a:p>
            <a:pPr marL="1485900" lvl="2" indent="-571500">
              <a:buFont typeface="Arial" panose="020B0604020202020204" pitchFamily="34" charset="0"/>
              <a:buChar char="•"/>
              <a:defRPr/>
            </a:pPr>
            <a:r>
              <a:rPr lang="en-US" sz="3200" dirty="0">
                <a:solidFill>
                  <a:prstClr val="black"/>
                </a:solidFill>
                <a:latin typeface="Calibri" panose="020F0502020204030204"/>
              </a:rPr>
              <a:t>Anyone can join, so please share with your family and friends</a:t>
            </a:r>
          </a:p>
          <a:p>
            <a:pPr marL="1485900" lvl="2" indent="-571500">
              <a:buFont typeface="Arial" panose="020B0604020202020204" pitchFamily="34" charset="0"/>
              <a:buChar char="•"/>
              <a:defRPr/>
            </a:pPr>
            <a:r>
              <a:rPr lang="en-US" sz="3200" dirty="0">
                <a:solidFill>
                  <a:prstClr val="black"/>
                </a:solidFill>
                <a:latin typeface="Calibri" panose="020F0502020204030204"/>
              </a:rPr>
              <a:t>Please use Scrips for your holiday gift card ordering!</a:t>
            </a: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185655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4154984"/>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Treasurer Update- Melissa Brockman</a:t>
            </a:r>
            <a:endParaRPr lang="en-US" sz="2400" dirty="0">
              <a:solidFill>
                <a:prstClr val="black"/>
              </a:solidFill>
              <a:latin typeface="Calibri" panose="020F0502020204030204"/>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Teacher Appreciation Lunch</a:t>
            </a:r>
          </a:p>
          <a:p>
            <a:pPr marL="1485900" lvl="2" indent="-571500">
              <a:buFont typeface="Arial" panose="020B0604020202020204" pitchFamily="34" charset="0"/>
              <a:buChar char="•"/>
              <a:defRPr/>
            </a:pPr>
            <a:r>
              <a:rPr lang="en-US" sz="2400" dirty="0">
                <a:solidFill>
                  <a:prstClr val="black"/>
                </a:solidFill>
                <a:latin typeface="Calibri" panose="020F0502020204030204"/>
              </a:rPr>
              <a:t>Lunch from Vino E Pasta</a:t>
            </a:r>
          </a:p>
          <a:p>
            <a:pPr marL="1485900" lvl="2" indent="-57150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Gift Cards Purchased</a:t>
            </a:r>
          </a:p>
          <a:p>
            <a:pPr marL="742950" marR="0" lvl="0" indent="-742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indent="-571500">
              <a:buFont typeface="Arial" panose="020B0604020202020204" pitchFamily="34" charset="0"/>
              <a:buChar char="•"/>
              <a:defRPr/>
            </a:pPr>
            <a:r>
              <a:rPr lang="en-US" sz="2400" dirty="0">
                <a:solidFill>
                  <a:prstClr val="black"/>
                </a:solidFill>
                <a:latin typeface="Calibri" panose="020F0502020204030204"/>
              </a:rPr>
              <a:t>Scrips “ThankScripping Day”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CDF8DB8-93B5-4F9A-B0C6-C13BC9945D29}"/>
              </a:ext>
            </a:extLst>
          </p:cNvPr>
          <p:cNvPicPr>
            <a:picLocks noChangeAspect="1"/>
          </p:cNvPicPr>
          <p:nvPr/>
        </p:nvPicPr>
        <p:blipFill>
          <a:blip r:embed="rId2"/>
          <a:stretch>
            <a:fillRect/>
          </a:stretch>
        </p:blipFill>
        <p:spPr>
          <a:xfrm>
            <a:off x="6815091" y="849983"/>
            <a:ext cx="4992210" cy="5845261"/>
          </a:xfrm>
          <a:prstGeom prst="rect">
            <a:avLst/>
          </a:prstGeom>
        </p:spPr>
      </p:pic>
    </p:spTree>
    <p:extLst>
      <p:ext uri="{BB962C8B-B14F-4D97-AF65-F5344CB8AC3E}">
        <p14:creationId xmlns:p14="http://schemas.microsoft.com/office/powerpoint/2010/main" val="408305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2677656"/>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Treasurer Update- Melissa Brockman</a:t>
            </a:r>
            <a:endParaRPr lang="en-US" sz="2400" dirty="0">
              <a:solidFill>
                <a:prstClr val="black"/>
              </a:solidFill>
              <a:latin typeface="Calibri" panose="020F0502020204030204"/>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PTFW Financials Update</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D419A7EE-6333-48A9-A76E-3B5CD769B34F}"/>
              </a:ext>
            </a:extLst>
          </p:cNvPr>
          <p:cNvSpPr>
            <a:spLocks noChangeArrowheads="1"/>
          </p:cNvSpPr>
          <p:nvPr/>
        </p:nvSpPr>
        <p:spPr bwMode="auto">
          <a:xfrm>
            <a:off x="2618913" y="1178880"/>
            <a:ext cx="4572000" cy="55707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t>Starting balance         $5,351.61</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br>
            <a:endParaRPr kumimoji="0" lang="en-US" altLang="en-US" sz="1200" b="0" i="0" u="none" strike="noStrike" cap="none" normalizeH="0" baseline="0" dirty="0">
              <a:ln>
                <a:noFill/>
              </a:ln>
              <a:solidFill>
                <a:srgbClr val="222222"/>
              </a:solidFill>
              <a:effectLst/>
              <a:latin typeface="Helvetica Neue"/>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t>Uniform sales              +$125.00</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br>
            <a:endParaRPr kumimoji="0" lang="en-US" altLang="en-US" sz="1200" b="0" i="0" u="none" strike="noStrike" cap="none" normalizeH="0" baseline="0" dirty="0">
              <a:ln>
                <a:noFill/>
              </a:ln>
              <a:solidFill>
                <a:srgbClr val="222222"/>
              </a:solidFill>
              <a:effectLst/>
              <a:latin typeface="Helvetica Neue"/>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t>Birthday Shout outs    +$140.00</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br>
            <a:endParaRPr kumimoji="0" lang="en-US" altLang="en-US" sz="1200" b="0" i="0" u="none" strike="noStrike" cap="none" normalizeH="0" baseline="0" dirty="0">
              <a:ln>
                <a:noFill/>
              </a:ln>
              <a:solidFill>
                <a:srgbClr val="222222"/>
              </a:solidFill>
              <a:effectLst/>
              <a:latin typeface="Helvetica Neue"/>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t>Scrips                          +$155.40</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br>
            <a:endParaRPr kumimoji="0" lang="en-US" altLang="en-US" sz="1200" b="0" i="0" u="none" strike="noStrike" cap="none" normalizeH="0" baseline="0" dirty="0">
              <a:ln>
                <a:noFill/>
              </a:ln>
              <a:solidFill>
                <a:srgbClr val="222222"/>
              </a:solidFill>
              <a:effectLst/>
              <a:latin typeface="Helvetica Neue"/>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t>Dairy joy spirit night     +$171.12 (not credited yet)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br>
            <a:endParaRPr kumimoji="0" lang="en-US" altLang="en-US" sz="1200" b="0" i="0" u="none" strike="noStrike" cap="none" normalizeH="0" baseline="0" dirty="0">
              <a:ln>
                <a:noFill/>
              </a:ln>
              <a:solidFill>
                <a:srgbClr val="222222"/>
              </a:solidFill>
              <a:effectLst/>
              <a:latin typeface="Helvetica Neue"/>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t>Fall Apprec. gift card    -$1000.00</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br>
            <a:endParaRPr kumimoji="0" lang="en-US" altLang="en-US" sz="1200" b="0" i="0" u="none" strike="noStrike" cap="none" normalizeH="0" baseline="0" dirty="0">
              <a:ln>
                <a:noFill/>
              </a:ln>
              <a:solidFill>
                <a:srgbClr val="222222"/>
              </a:solidFill>
              <a:effectLst/>
              <a:latin typeface="Helvetica Neue"/>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Helvetica Neue"/>
                <a:cs typeface="Arial" panose="020B0604020202020204" pitchFamily="34" charset="0"/>
              </a:rPr>
              <a:t>Current Balance         +$4,772.01</a:t>
            </a:r>
            <a:br>
              <a:rPr kumimoji="0" lang="en-US" altLang="en-US" sz="1200" b="0" i="0" u="none" strike="noStrike" cap="none" normalizeH="0" baseline="0" dirty="0">
                <a:ln>
                  <a:noFill/>
                </a:ln>
                <a:solidFill>
                  <a:srgbClr val="888888"/>
                </a:solidFill>
                <a:effectLst/>
                <a:latin typeface="Helvetica Neue"/>
                <a:cs typeface="Arial" panose="020B0604020202020204" pitchFamily="34" charset="0"/>
              </a:rPr>
            </a:br>
            <a:endParaRPr kumimoji="0" lang="en-US" altLang="en-US" sz="1200" b="0" i="0" u="none" strike="noStrike" cap="none" normalizeH="0" baseline="0" dirty="0">
              <a:ln>
                <a:noFill/>
              </a:ln>
              <a:solidFill>
                <a:srgbClr val="888888"/>
              </a:solidFill>
              <a:effectLst/>
              <a:latin typeface="Helvetica Neue"/>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888888"/>
                </a:solidFill>
                <a:effectLst/>
                <a:latin typeface="Helvetica Neue"/>
                <a:cs typeface="Arial" panose="020B0604020202020204" pitchFamily="34" charset="0"/>
              </a:rPr>
            </a:br>
            <a:endParaRPr kumimoji="0" lang="en-US" altLang="en-US" sz="1200" b="0" i="0" u="none" strike="noStrike" cap="none" normalizeH="0" baseline="0" dirty="0">
              <a:ln>
                <a:noFill/>
              </a:ln>
              <a:solidFill>
                <a:srgbClr val="888888"/>
              </a:solidFill>
              <a:effectLst/>
              <a:latin typeface="Helvetica Neue"/>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888888"/>
                </a:solidFill>
                <a:effectLst/>
                <a:latin typeface="Helvetica Neue"/>
                <a:cs typeface="Arial" panose="020B0604020202020204" pitchFamily="34" charset="0"/>
              </a:rPr>
            </a:br>
            <a:endParaRPr kumimoji="0" lang="en-US" altLang="en-US" sz="1200" b="0" i="0" u="none" strike="noStrike" cap="none" normalizeH="0" baseline="0" dirty="0">
              <a:ln>
                <a:noFill/>
              </a:ln>
              <a:solidFill>
                <a:srgbClr val="888888"/>
              </a:solidFill>
              <a:effectLst/>
              <a:latin typeface="Helvetica Neue"/>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888888"/>
                </a:solidFill>
                <a:effectLst/>
                <a:latin typeface="Helvetica" panose="020B0604020202020204" pitchFamily="34" charset="0"/>
                <a:cs typeface="Arial" panose="020B0604020202020204" pitchFamily="34" charset="0"/>
              </a:rPr>
            </a:br>
            <a:endParaRPr kumimoji="0" lang="en-US" altLang="en-US" sz="800" b="0" i="0" u="none" strike="noStrike" cap="none" normalizeH="0" baseline="0" dirty="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606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8710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panose="020F0502020204030204"/>
              </a:rPr>
              <a:t>School Fundraisers Update- Gigi Cooper</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prstClr val="black"/>
              </a:solidFill>
              <a:latin typeface="Calibri" panose="020F0502020204030204"/>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Fun Run Update</a:t>
            </a:r>
          </a:p>
          <a:p>
            <a:pPr marL="1485900" lvl="2" indent="-571500">
              <a:buFont typeface="Arial" panose="020B0604020202020204" pitchFamily="34" charset="0"/>
              <a:buChar char="•"/>
              <a:defRPr/>
            </a:pPr>
            <a:r>
              <a:rPr lang="en-US" sz="4000" dirty="0">
                <a:solidFill>
                  <a:prstClr val="black"/>
                </a:solidFill>
                <a:latin typeface="Calibri" panose="020F0502020204030204"/>
              </a:rPr>
              <a:t>Please see emails sent by Gigi or visit the school website for opportunities to help and more information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270123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7848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panose="020F0502020204030204"/>
              </a:rPr>
              <a:t>Upcoming School Events</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dirty="0">
              <a:solidFill>
                <a:prstClr val="black"/>
              </a:solidFill>
              <a:latin typeface="Calibri" panose="020F0502020204030204"/>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Stay up to date by subscribing to the school calendar</a:t>
            </a:r>
          </a:p>
          <a:p>
            <a:pPr marR="0" lvl="1"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https://www.bayshorechristianschool.org/calendar.cfm</a:t>
            </a:r>
            <a:endParaRPr lang="en-US" sz="3200" dirty="0">
              <a:solidFill>
                <a:prstClr val="black"/>
              </a:solidFill>
              <a:latin typeface="Calibri" panose="020F0502020204030204"/>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424648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104951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 Night Updates- Amanda Melton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Dairy Joy</a:t>
            </a:r>
          </a:p>
          <a:p>
            <a:pPr marL="1371600" lvl="2" indent="-457200">
              <a:buFont typeface="Arial" panose="020B0604020202020204" pitchFamily="34" charset="0"/>
              <a:buChar char="•"/>
              <a:defRPr/>
            </a:pPr>
            <a:r>
              <a:rPr lang="en-US" sz="2800" dirty="0">
                <a:solidFill>
                  <a:prstClr val="black"/>
                </a:solidFill>
                <a:latin typeface="Calibri" panose="020F0502020204030204"/>
              </a:rPr>
              <a:t>Great turn out. Thank you!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Chipotle</a:t>
            </a:r>
          </a:p>
          <a:p>
            <a:pPr marL="1371600" lvl="2" indent="-457200">
              <a:buFont typeface="Arial" panose="020B0604020202020204" pitchFamily="34" charset="0"/>
              <a:buChar char="•"/>
              <a:defRPr/>
            </a:pPr>
            <a:r>
              <a:rPr lang="en-US" sz="2800" dirty="0">
                <a:solidFill>
                  <a:prstClr val="black"/>
                </a:solidFill>
                <a:latin typeface="Calibri" panose="020F0502020204030204"/>
              </a:rPr>
              <a:t>December 9th 5:00-8:00</a:t>
            </a:r>
          </a:p>
          <a:p>
            <a:pPr marL="1828800" lvl="3" indent="-457200">
              <a:buFont typeface="Arial" panose="020B0604020202020204" pitchFamily="34" charset="0"/>
              <a:buChar char="•"/>
              <a:defRPr/>
            </a:pPr>
            <a:r>
              <a:rPr lang="en-US" sz="2800" dirty="0">
                <a:solidFill>
                  <a:prstClr val="black"/>
                </a:solidFill>
                <a:latin typeface="Calibri" panose="020F0502020204030204"/>
              </a:rPr>
              <a:t>Dine in or take out, flyers and codes will be shared  the week of November 30</a:t>
            </a:r>
            <a:r>
              <a:rPr lang="en-US" sz="2800" baseline="30000" dirty="0">
                <a:solidFill>
                  <a:prstClr val="black"/>
                </a:solidFill>
                <a:latin typeface="Calibri" panose="020F0502020204030204"/>
              </a:rPr>
              <a:t>th</a:t>
            </a:r>
            <a:r>
              <a:rPr lang="en-US" sz="2800" dirty="0">
                <a:solidFill>
                  <a:prstClr val="black"/>
                </a:solidFill>
                <a:latin typeface="Calibri" panose="020F0502020204030204"/>
              </a:rPr>
              <a:t>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Anthony’s Coal Fire Pizza</a:t>
            </a:r>
          </a:p>
          <a:p>
            <a:pPr marL="1371600" lvl="2" indent="-457200">
              <a:buFont typeface="Arial" panose="020B0604020202020204" pitchFamily="34" charset="0"/>
              <a:buChar char="•"/>
              <a:defRPr/>
            </a:pPr>
            <a:r>
              <a:rPr lang="en-US" sz="2800" dirty="0">
                <a:solidFill>
                  <a:prstClr val="black"/>
                </a:solidFill>
                <a:latin typeface="Calibri" panose="020F0502020204030204"/>
              </a:rPr>
              <a:t>February 17</a:t>
            </a:r>
            <a:r>
              <a:rPr lang="en-US" sz="2800" baseline="30000" dirty="0">
                <a:solidFill>
                  <a:prstClr val="black"/>
                </a:solidFill>
                <a:latin typeface="Calibri" panose="020F0502020204030204"/>
              </a:rPr>
              <a:t>th</a:t>
            </a:r>
            <a:r>
              <a:rPr lang="en-US" sz="2800" dirty="0">
                <a:solidFill>
                  <a:prstClr val="black"/>
                </a:solidFill>
                <a:latin typeface="Calibri" panose="020F0502020204030204"/>
              </a:rPr>
              <a:t> </a:t>
            </a:r>
          </a:p>
          <a:p>
            <a:pPr marL="1828800" lvl="3" indent="-4572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Time and </a:t>
            </a:r>
            <a:r>
              <a:rPr lang="en-US" sz="2800" dirty="0">
                <a:solidFill>
                  <a:prstClr val="black"/>
                </a:solidFill>
                <a:latin typeface="Calibri" panose="020F0502020204030204"/>
              </a:rPr>
              <a:t>details will be shared closer to the date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PDQ</a:t>
            </a:r>
          </a:p>
          <a:p>
            <a:pPr marL="1371600" lvl="2" indent="-457200">
              <a:buFont typeface="Arial" panose="020B0604020202020204" pitchFamily="34" charset="0"/>
              <a:buChar char="•"/>
              <a:defRPr/>
            </a:pPr>
            <a:r>
              <a:rPr lang="en-US" sz="2800" dirty="0">
                <a:solidFill>
                  <a:prstClr val="black"/>
                </a:solidFill>
                <a:latin typeface="Calibri" panose="020F0502020204030204"/>
              </a:rPr>
              <a:t>April 21</a:t>
            </a:r>
            <a:r>
              <a:rPr lang="en-US" sz="2800" baseline="30000" dirty="0">
                <a:solidFill>
                  <a:prstClr val="black"/>
                </a:solidFill>
                <a:latin typeface="Calibri" panose="020F0502020204030204"/>
              </a:rPr>
              <a:t>st</a:t>
            </a:r>
            <a:endParaRPr lang="en-US" sz="2800" dirty="0">
              <a:solidFill>
                <a:prstClr val="black"/>
              </a:solidFill>
              <a:latin typeface="Calibri" panose="020F0502020204030204"/>
            </a:endParaRPr>
          </a:p>
          <a:p>
            <a:pPr marL="1828800" lvl="3" indent="-4572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Time and </a:t>
            </a:r>
            <a:r>
              <a:rPr lang="en-US" sz="2800" dirty="0">
                <a:solidFill>
                  <a:prstClr val="black"/>
                </a:solidFill>
                <a:latin typeface="Calibri" panose="020F0502020204030204"/>
              </a:rPr>
              <a:t>details will be shared closer to the date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828800" lvl="3" indent="-457200">
              <a:buFont typeface="Arial" panose="020B0604020202020204" pitchFamily="34" charset="0"/>
              <a:buChar char="•"/>
              <a:defRPr/>
            </a:pPr>
            <a:endParaRPr lang="en-US" sz="2800" dirty="0">
              <a:solidFill>
                <a:prstClr val="black"/>
              </a:solidFill>
              <a:latin typeface="Calibri" panose="020F0502020204030204"/>
            </a:endParaRPr>
          </a:p>
          <a:p>
            <a:pPr marL="1828800" lvl="3" indent="-457200">
              <a:buFont typeface="Arial" panose="020B0604020202020204" pitchFamily="34" charset="0"/>
              <a:buChar char="•"/>
              <a:defRPr/>
            </a:pPr>
            <a:endParaRPr lang="en-US" sz="28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217398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55707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Joy Boutique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Will take place December 8</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9</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371600" lvl="2" indent="-457200">
              <a:buFont typeface="Arial" panose="020B0604020202020204" pitchFamily="34" charset="0"/>
              <a:buChar char="•"/>
              <a:defRPr/>
            </a:pPr>
            <a:r>
              <a:rPr lang="en-US" sz="2000" dirty="0">
                <a:solidFill>
                  <a:prstClr val="black"/>
                </a:solidFill>
                <a:latin typeface="Calibri" panose="020F0502020204030204"/>
              </a:rPr>
              <a:t>Students shop for presents that mostly range in price from $2-$5. </a:t>
            </a:r>
          </a:p>
          <a:p>
            <a:pPr marL="1371600" lvl="2" indent="-457200">
              <a:buFont typeface="Arial" panose="020B0604020202020204" pitchFamily="34" charset="0"/>
              <a:buChar char="•"/>
              <a:defRPr/>
            </a:pPr>
            <a:r>
              <a:rPr lang="en-US" sz="2000" dirty="0">
                <a:solidFill>
                  <a:prstClr val="black"/>
                </a:solidFill>
                <a:latin typeface="Calibri" panose="020F0502020204030204"/>
              </a:rPr>
              <a:t>“True Story” shirts are also available for $20 at the Boutique </a:t>
            </a:r>
          </a:p>
          <a:p>
            <a:pPr marL="1371600" lvl="2" indent="-457200">
              <a:buFont typeface="Arial" panose="020B0604020202020204" pitchFamily="34" charset="0"/>
              <a:buChar char="•"/>
              <a:defRPr/>
            </a:pPr>
            <a:r>
              <a:rPr lang="en-US" sz="2000" dirty="0">
                <a:solidFill>
                  <a:prstClr val="black"/>
                </a:solidFill>
                <a:latin typeface="Calibri" panose="020F0502020204030204"/>
              </a:rPr>
              <a:t>Student can pay with cash (disinfecting will be a top priority throughout the shopping)</a:t>
            </a:r>
          </a:p>
          <a:p>
            <a:pPr lvl="2">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pic>
        <p:nvPicPr>
          <p:cNvPr id="5" name="Picture 4" descr="A person standing in front of a house&#10;&#10;Description automatically generated">
            <a:extLst>
              <a:ext uri="{FF2B5EF4-FFF2-40B4-BE49-F238E27FC236}">
                <a16:creationId xmlns:a16="http://schemas.microsoft.com/office/drawing/2014/main" id="{A2ED2122-6EBF-4C2D-BD0D-C91C85B42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310" y="2656642"/>
            <a:ext cx="5290236" cy="3967677"/>
          </a:xfrm>
          <a:prstGeom prst="rect">
            <a:avLst/>
          </a:prstGeom>
        </p:spPr>
      </p:pic>
    </p:spTree>
    <p:extLst>
      <p:ext uri="{BB962C8B-B14F-4D97-AF65-F5344CB8AC3E}">
        <p14:creationId xmlns:p14="http://schemas.microsoft.com/office/powerpoint/2010/main" val="166429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8463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Joy Boutique</a:t>
            </a:r>
            <a:endParaRPr lang="en-US" sz="32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Donations needed:</a:t>
            </a:r>
          </a:p>
          <a:p>
            <a:pPr marL="1371600" lvl="2" indent="-457200">
              <a:buFont typeface="Arial" panose="020B0604020202020204" pitchFamily="34" charset="0"/>
              <a:buChar char="•"/>
              <a:defRPr/>
            </a:pPr>
            <a:r>
              <a:rPr lang="en-US" sz="2400" b="1" dirty="0">
                <a:solidFill>
                  <a:prstClr val="black"/>
                </a:solidFill>
                <a:latin typeface="Calibri" panose="020F0502020204030204"/>
              </a:rPr>
              <a:t>Please drop off to the front office of the school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lvl="2" indent="-457200">
              <a:buFont typeface="Arial" panose="020B0604020202020204" pitchFamily="34" charset="0"/>
              <a:buChar char="•"/>
              <a:defRPr/>
            </a:pPr>
            <a:r>
              <a:rPr lang="en-US" sz="2400" dirty="0">
                <a:solidFill>
                  <a:prstClr val="black"/>
                </a:solidFill>
                <a:latin typeface="Calibri" panose="020F0502020204030204"/>
              </a:rPr>
              <a:t>Items for students to purchase</a:t>
            </a:r>
          </a:p>
          <a:p>
            <a:pPr marL="1828800" lvl="3" indent="-457200">
              <a:buFont typeface="Arial" panose="020B0604020202020204" pitchFamily="34" charset="0"/>
              <a:buChar char="•"/>
              <a:defRPr/>
            </a:pPr>
            <a:r>
              <a:rPr lang="en-US" sz="2400" dirty="0">
                <a:solidFill>
                  <a:prstClr val="black"/>
                </a:solidFill>
                <a:latin typeface="Calibri" panose="020F0502020204030204"/>
              </a:rPr>
              <a:t>Thank you to those who have already donated! We want to share your business website and contact information with our families, so please send that to Laurie Daigle at </a:t>
            </a:r>
            <a:r>
              <a:rPr lang="en-US" sz="2400" b="0" i="0" u="none" strike="noStrike" dirty="0">
                <a:solidFill>
                  <a:srgbClr val="3C4043"/>
                </a:solidFill>
                <a:effectLst/>
                <a:latin typeface="Roboto"/>
                <a:hlinkClick r:id="rId2"/>
              </a:rPr>
              <a:t>lkdaigle@verizon.net</a:t>
            </a:r>
            <a:endParaRPr lang="en-US" sz="2400" dirty="0">
              <a:solidFill>
                <a:prstClr val="black"/>
              </a:solidFill>
              <a:latin typeface="Calibri" panose="020F0502020204030204"/>
            </a:endParaRPr>
          </a:p>
          <a:p>
            <a:pPr marL="1371600" lvl="2" indent="-457200">
              <a:buFont typeface="Arial" panose="020B0604020202020204" pitchFamily="34" charset="0"/>
              <a:buChar char="•"/>
              <a:defRPr/>
            </a:pPr>
            <a:r>
              <a:rPr lang="en-US" sz="2400" dirty="0">
                <a:solidFill>
                  <a:prstClr val="black"/>
                </a:solidFill>
                <a:latin typeface="Calibri" panose="020F0502020204030204"/>
              </a:rPr>
              <a:t>Gift wrap</a:t>
            </a:r>
          </a:p>
          <a:p>
            <a:pPr marL="1371600" lvl="2" indent="-457200">
              <a:buFont typeface="Arial" panose="020B0604020202020204" pitchFamily="34" charset="0"/>
              <a:buChar char="•"/>
              <a:defRPr/>
            </a:pPr>
            <a:r>
              <a:rPr lang="en-US" sz="2400" dirty="0">
                <a:solidFill>
                  <a:prstClr val="black"/>
                </a:solidFill>
                <a:latin typeface="Calibri" panose="020F0502020204030204"/>
              </a:rPr>
              <a:t>Gift bags</a:t>
            </a:r>
          </a:p>
          <a:p>
            <a:pPr marL="1371600" lvl="2" indent="-457200">
              <a:buFont typeface="Arial" panose="020B0604020202020204" pitchFamily="34" charset="0"/>
              <a:buChar char="•"/>
              <a:defRPr/>
            </a:pPr>
            <a:r>
              <a:rPr lang="en-US" sz="2400" dirty="0">
                <a:solidFill>
                  <a:prstClr val="black"/>
                </a:solidFill>
                <a:latin typeface="Calibri" panose="020F0502020204030204"/>
              </a:rPr>
              <a:t>Tissue paper</a:t>
            </a:r>
          </a:p>
          <a:p>
            <a:pPr marL="1371600" lvl="2" indent="-457200">
              <a:buFont typeface="Arial" panose="020B0604020202020204" pitchFamily="34" charset="0"/>
              <a:buChar char="•"/>
              <a:defRPr/>
            </a:pPr>
            <a:r>
              <a:rPr lang="en-US" sz="2400" dirty="0">
                <a:solidFill>
                  <a:prstClr val="black"/>
                </a:solidFill>
                <a:latin typeface="Calibri" panose="020F0502020204030204"/>
              </a:rPr>
              <a:t>Cardstock for signs</a:t>
            </a:r>
          </a:p>
          <a:p>
            <a:pPr marL="1371600" lvl="2" indent="-457200">
              <a:buFont typeface="Arial" panose="020B0604020202020204" pitchFamily="34" charset="0"/>
              <a:buChar char="•"/>
              <a:defRPr/>
            </a:pPr>
            <a:r>
              <a:rPr lang="en-US" sz="2400" dirty="0">
                <a:solidFill>
                  <a:prstClr val="black"/>
                </a:solidFill>
                <a:latin typeface="Calibri" panose="020F0502020204030204"/>
              </a:rPr>
              <a:t>Scotch tape</a:t>
            </a:r>
          </a:p>
          <a:p>
            <a:pPr marL="1371600" lvl="2" indent="-457200">
              <a:buFont typeface="Arial" panose="020B0604020202020204" pitchFamily="34" charset="0"/>
              <a:buChar char="•"/>
              <a:defRPr/>
            </a:pPr>
            <a:r>
              <a:rPr lang="en-US" sz="2400" dirty="0">
                <a:solidFill>
                  <a:prstClr val="black"/>
                </a:solidFill>
                <a:latin typeface="Calibri" panose="020F0502020204030204"/>
              </a:rPr>
              <a:t>Gift tags</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33764761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22825</TotalTime>
  <Words>711</Words>
  <Application>Microsoft Office PowerPoint</Application>
  <PresentationFormat>Widescreen</PresentationFormat>
  <Paragraphs>190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Helvetica</vt:lpstr>
      <vt:lpstr>Helvetica Neue</vt:lpstr>
      <vt:lpstr>Roboto</vt:lpstr>
      <vt:lpstr>1_Office Theme</vt:lpstr>
      <vt:lpstr>PTFW Parents, Teachers &amp; Faith Warriors November 18,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PTFW Parents, Teachers &amp; Faith Warriors</dc:title>
  <dc:creator>Annette Sullivan</dc:creator>
  <cp:lastModifiedBy>Annette Sullivan</cp:lastModifiedBy>
  <cp:revision>20</cp:revision>
  <dcterms:created xsi:type="dcterms:W3CDTF">2020-10-05T16:52:19Z</dcterms:created>
  <dcterms:modified xsi:type="dcterms:W3CDTF">2020-12-02T02:39:26Z</dcterms:modified>
</cp:coreProperties>
</file>